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"/>
              </a:rPr>
              <a:t>Fare clic per modificare lo stile del titolo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FE0DBE90-BF9F-468E-B3E3-7759B8604C52}" type="datetime">
              <a:rPr b="0" lang="it-IT" sz="1200" spc="-1" strike="noStrike">
                <a:solidFill>
                  <a:srgbClr val="8b8b8b"/>
                </a:solidFill>
                <a:latin typeface="Calibri"/>
              </a:rPr>
              <a:t>08/05/24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it-IT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C415B16-9705-4C01-803D-41736C516FAE}" type="slidenum">
              <a:rPr b="0" lang="it-IT" sz="1200" spc="-1" strike="noStrike">
                <a:solidFill>
                  <a:srgbClr val="8b8b8b"/>
                </a:solidFill>
                <a:latin typeface="Calibri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3420000" y="404640"/>
            <a:ext cx="5256360" cy="516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it-IT" sz="2800" spc="-1" strike="noStrike" u="sng">
                <a:solidFill>
                  <a:srgbClr val="000000"/>
                </a:solidFill>
                <a:uFillTx/>
                <a:latin typeface="Calibri"/>
              </a:rPr>
              <a:t>CORSO  BASE  DI  BURRACO</a:t>
            </a:r>
            <a:endParaRPr b="0" lang="it-IT" sz="2800" spc="-1" strike="noStrike">
              <a:latin typeface="Arial"/>
            </a:endParaRPr>
          </a:p>
        </p:txBody>
      </p:sp>
      <p:pic>
        <p:nvPicPr>
          <p:cNvPr id="41" name="Picture 2" descr="C:\Users\Grazia\Desktop\b82d46529bb698398d0fa63132340d9d.jpg"/>
          <p:cNvPicPr/>
          <p:nvPr/>
        </p:nvPicPr>
        <p:blipFill>
          <a:blip r:embed="rId1"/>
          <a:stretch/>
        </p:blipFill>
        <p:spPr>
          <a:xfrm>
            <a:off x="4932000" y="3717000"/>
            <a:ext cx="4187520" cy="3140640"/>
          </a:xfrm>
          <a:prstGeom prst="rect">
            <a:avLst/>
          </a:prstGeom>
          <a:ln>
            <a:noFill/>
          </a:ln>
        </p:spPr>
      </p:pic>
      <p:sp>
        <p:nvSpPr>
          <p:cNvPr id="42" name="CustomShape 2"/>
          <p:cNvSpPr/>
          <p:nvPr/>
        </p:nvSpPr>
        <p:spPr>
          <a:xfrm>
            <a:off x="3492000" y="1052640"/>
            <a:ext cx="496836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APERTO A TUTTI </a:t>
            </a:r>
            <a:endParaRPr b="0" lang="it-IT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ORGANIZZATO IN GRUPPI</a:t>
            </a:r>
            <a:endParaRPr b="0" lang="it-IT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A PARTIRE DA MAGGIO 2024 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971640" y="2925000"/>
            <a:ext cx="7920360" cy="1553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PER PARTECIPARE OCCORRE ESSERE TESSERATI PRESSO L’AUSER PER L’ANNO 2024</a:t>
            </a:r>
            <a:endParaRPr b="0" lang="it-IT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2400" spc="-1" strike="noStrike">
              <a:latin typeface="Arial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179640" y="4365000"/>
            <a:ext cx="3528000" cy="1919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PER INFORMAZIONI  E PRENOTAZIONI </a:t>
            </a:r>
            <a:endParaRPr b="0" lang="it-IT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CHIAMARE   : 3395921113</a:t>
            </a:r>
            <a:endParaRPr b="0" lang="it-IT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</a:rPr>
              <a:t>OPPURE RECARSI IN VIA EMILIA ,67  Acqui Terme 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45" name="Picture 2" descr="C:\Users\Giorgio Bussolino\Desktop\unnamed.jpg"/>
          <p:cNvPicPr/>
          <p:nvPr/>
        </p:nvPicPr>
        <p:blipFill>
          <a:blip r:embed="rId2"/>
          <a:stretch/>
        </p:blipFill>
        <p:spPr>
          <a:xfrm>
            <a:off x="251640" y="188640"/>
            <a:ext cx="2422080" cy="1511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Application>LibreOffice/6.3.1.2$Windows_X86_64 LibreOffice_project/b79626edf0065ac373bd1df5c28bd630b4424273</Application>
  <Words>41</Words>
  <Paragraphs>8</Paragraphs>
  <Company>Hewlett-Packard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2024-04-29T12:00:21Z</dcterms:created>
  <dc:creator>Grazia</dc:creator>
  <dc:description/>
  <dc:language>it-IT</dc:language>
  <cp:lastModifiedBy>Giorgio Bussolino</cp:lastModifiedBy>
  <dcterms:modified xsi:type="dcterms:W3CDTF">2024-05-03T06:44:11Z</dcterms:modified>
  <cp:revision>4</cp:revision>
  <dc:subject/>
  <dc:title>AUSER  Auser centro di incontro  acqui terme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Presentazione su schermo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